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Krona One"/>
      <p:regular r:id="rId16"/>
    </p:embeddedFon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font" Target="fonts/KronaOne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ce3c9b1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ce3c9b1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0f2632aac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0f2632aac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0f018c82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0f018c82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0f018c82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0f018c82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0f018c82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0f018c82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0f018c82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0f018c82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0f2632aac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0f2632aac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0f2632aa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0f2632aa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0f2632aac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0f2632aa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0f2632aa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0f2632aa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SKYLOOP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235575" y="363200"/>
            <a:ext cx="8335500" cy="11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FINAL MODEL - ACRYLIC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700300" y="1315600"/>
            <a:ext cx="3705900" cy="30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Dimensions: 48 x 6 x 6</a:t>
            </a:r>
            <a:b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of creation: 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1. Make a model of the pieces in Fusion 360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2. Lasercut the pieces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3. Use fevi stick to join them together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725" y="1197325"/>
            <a:ext cx="4433000" cy="33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75400" y="2141250"/>
            <a:ext cx="88101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your hand if you’ve heard of drones before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175400" y="2141250"/>
            <a:ext cx="88101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your hand if you want to fly a drone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75400" y="2141250"/>
            <a:ext cx="88101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Raise your hand if you think you would crash a drone if you piloted it</a:t>
            </a:r>
            <a:endParaRPr sz="36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670800" y="2141250"/>
            <a:ext cx="7789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SKYLO     P</a:t>
            </a:r>
            <a:endParaRPr sz="700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80" name="Google Shape;80;p17"/>
          <p:cNvGrpSpPr/>
          <p:nvPr/>
        </p:nvGrpSpPr>
        <p:grpSpPr>
          <a:xfrm>
            <a:off x="4343400" y="1852650"/>
            <a:ext cx="1360800" cy="1203600"/>
            <a:chOff x="4461050" y="847825"/>
            <a:chExt cx="1360800" cy="1203600"/>
          </a:xfrm>
        </p:grpSpPr>
        <p:sp>
          <p:nvSpPr>
            <p:cNvPr id="81" name="Google Shape;81;p17"/>
            <p:cNvSpPr/>
            <p:nvPr/>
          </p:nvSpPr>
          <p:spPr>
            <a:xfrm>
              <a:off x="4461050" y="847825"/>
              <a:ext cx="1360800" cy="12036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4641950" y="1019125"/>
              <a:ext cx="999000" cy="8610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83" name="Google Shape;83;p17"/>
          <p:cNvGrpSpPr/>
          <p:nvPr/>
        </p:nvGrpSpPr>
        <p:grpSpPr>
          <a:xfrm>
            <a:off x="5562600" y="1852650"/>
            <a:ext cx="1360800" cy="1203600"/>
            <a:chOff x="4308650" y="847825"/>
            <a:chExt cx="1360800" cy="1203600"/>
          </a:xfrm>
        </p:grpSpPr>
        <p:sp>
          <p:nvSpPr>
            <p:cNvPr id="84" name="Google Shape;84;p17"/>
            <p:cNvSpPr/>
            <p:nvPr/>
          </p:nvSpPr>
          <p:spPr>
            <a:xfrm>
              <a:off x="4308650" y="847825"/>
              <a:ext cx="1360800" cy="12036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4489550" y="1019125"/>
              <a:ext cx="999000" cy="8610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3600"/>
              <a:t>Goals</a:t>
            </a:r>
            <a:endParaRPr sz="360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Make a track for drones that is not only a recreational obstacle course but can also serve as a test in guiding and navigation for beginner pilots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873825" y="3625450"/>
            <a:ext cx="3958500" cy="9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257325" y="0"/>
            <a:ext cx="8335500" cy="11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PROCESS - SUNBOARD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00300" y="1315600"/>
            <a:ext cx="3705900" cy="30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Dimensions: 24 x 3 x 3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of creation: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1. Trace pencil sketch on sunboard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2. Cut the hexagons out using a paper cutter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3. Use fevi stick to join them together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Realisations: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needed to devise a way for the structure to stick together better: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 Notches at the top and bottom of each piece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4563" l="11112" r="16585" t="15096"/>
          <a:stretch/>
        </p:blipFill>
        <p:spPr>
          <a:xfrm>
            <a:off x="4656075" y="1315562"/>
            <a:ext cx="3705951" cy="30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235575" y="363200"/>
            <a:ext cx="8335500" cy="11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PROCESS - CARDBOARD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700300" y="1315600"/>
            <a:ext cx="3705900" cy="30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Dimensions: 48 x 6 x 6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of creation: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1. Make a model of the pieces in Fusion 360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2. Lasercut the pieces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3. Use fevi stick to join them together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Realisations: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needed a way to make holes for the lasers and buzzer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 Holes in two out of the six interior pieces in the CAD model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15739"/>
          <a:stretch/>
        </p:blipFill>
        <p:spPr>
          <a:xfrm>
            <a:off x="5428550" y="1450700"/>
            <a:ext cx="2508374" cy="28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Fusion Models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18904" l="23079" r="23235" t="31580"/>
          <a:stretch/>
        </p:blipFill>
        <p:spPr>
          <a:xfrm>
            <a:off x="152400" y="152400"/>
            <a:ext cx="3881225" cy="20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4">
            <a:alphaModFix/>
          </a:blip>
          <a:srcRect b="16807" l="32370" r="20674" t="40172"/>
          <a:stretch/>
        </p:blipFill>
        <p:spPr>
          <a:xfrm>
            <a:off x="152400" y="2218825"/>
            <a:ext cx="3881225" cy="19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5">
            <a:alphaModFix/>
          </a:blip>
          <a:srcRect b="25924" l="16507" r="28685" t="31625"/>
          <a:stretch/>
        </p:blipFill>
        <p:spPr>
          <a:xfrm>
            <a:off x="4177875" y="221825"/>
            <a:ext cx="4078975" cy="18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6">
            <a:alphaModFix/>
          </a:blip>
          <a:srcRect b="19085" l="25803" r="20348" t="21084"/>
          <a:stretch/>
        </p:blipFill>
        <p:spPr>
          <a:xfrm>
            <a:off x="4438175" y="2218825"/>
            <a:ext cx="3558375" cy="2223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